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4" r:id="rId4"/>
    <p:sldId id="275" r:id="rId5"/>
    <p:sldId id="259" r:id="rId6"/>
    <p:sldId id="279" r:id="rId7"/>
    <p:sldId id="276" r:id="rId8"/>
    <p:sldId id="277" r:id="rId9"/>
    <p:sldId id="258" r:id="rId10"/>
    <p:sldId id="283" r:id="rId11"/>
    <p:sldId id="286" r:id="rId12"/>
    <p:sldId id="284" r:id="rId13"/>
    <p:sldId id="269" r:id="rId14"/>
    <p:sldId id="272" r:id="rId15"/>
    <p:sldId id="288" r:id="rId16"/>
    <p:sldId id="270" r:id="rId17"/>
    <p:sldId id="281" r:id="rId18"/>
    <p:sldId id="278" r:id="rId19"/>
    <p:sldId id="282" r:id="rId20"/>
    <p:sldId id="264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2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520"/>
    <a:srgbClr val="F4E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04" autoAdjust="0"/>
  </p:normalViewPr>
  <p:slideViewPr>
    <p:cSldViewPr>
      <p:cViewPr varScale="1">
        <p:scale>
          <a:sx n="73" d="100"/>
          <a:sy n="73" d="100"/>
        </p:scale>
        <p:origin x="1738" y="1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8T16:02:18.14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8T16:02:18.14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8T16:02:18.14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F7A5D-F0A7-46EE-902C-3711A26092DF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2E4BB-D2D8-443C-A77C-126023308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510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기 서울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7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발표시작하겠습니다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575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다음은 </a:t>
            </a:r>
            <a:r>
              <a:rPr lang="ko-KR" altLang="en-US" dirty="0" err="1" smtClean="0">
                <a:solidFill>
                  <a:schemeClr val="tx1"/>
                </a:solidFill>
              </a:rPr>
              <a:t>모임부분입니다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모임은 크게 조회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en-US" altLang="ko-KR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baseline="0" dirty="0" smtClean="0">
                <a:solidFill>
                  <a:schemeClr val="tx1"/>
                </a:solidFill>
              </a:rPr>
              <a:t>생성</a:t>
            </a:r>
            <a:r>
              <a:rPr lang="en-US" altLang="ko-KR" baseline="0" dirty="0" smtClean="0">
                <a:solidFill>
                  <a:schemeClr val="tx1"/>
                </a:solidFill>
              </a:rPr>
              <a:t>, </a:t>
            </a:r>
            <a:r>
              <a:rPr lang="ko-KR" altLang="en-US" baseline="0" dirty="0" smtClean="0">
                <a:solidFill>
                  <a:schemeClr val="tx1"/>
                </a:solidFill>
              </a:rPr>
              <a:t>참여 기능이 있으며</a:t>
            </a:r>
            <a:r>
              <a:rPr lang="en-US" altLang="ko-KR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baseline="0" dirty="0" err="1" smtClean="0">
                <a:solidFill>
                  <a:schemeClr val="tx1"/>
                </a:solidFill>
              </a:rPr>
              <a:t>조회부분</a:t>
            </a:r>
            <a:r>
              <a:rPr lang="ko-KR" altLang="en-US" baseline="0" dirty="0" smtClean="0">
                <a:solidFill>
                  <a:schemeClr val="tx1"/>
                </a:solidFill>
              </a:rPr>
              <a:t> 먼저 을 </a:t>
            </a:r>
            <a:r>
              <a:rPr lang="ko-KR" altLang="en-US" baseline="0" dirty="0" err="1" smtClean="0">
                <a:solidFill>
                  <a:schemeClr val="tx1"/>
                </a:solidFill>
              </a:rPr>
              <a:t>설명드리겠습니다</a:t>
            </a:r>
            <a:r>
              <a:rPr lang="en-US" altLang="ko-KR" baseline="0" dirty="0" smtClean="0">
                <a:solidFill>
                  <a:schemeClr val="tx1"/>
                </a:solidFill>
              </a:rPr>
              <a:t>.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사용자의 위치를 중심으로 거리기반으로 조회가 가능하며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현재 날짜 기준으로 지난 모임은 제외합니다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클릭이벤트로 </a:t>
            </a:r>
            <a:r>
              <a:rPr lang="ko-KR" altLang="en-US" dirty="0" err="1" smtClean="0">
                <a:solidFill>
                  <a:schemeClr val="tx1"/>
                </a:solidFill>
              </a:rPr>
              <a:t>처음정보는</a:t>
            </a:r>
            <a:r>
              <a:rPr lang="ko-KR" altLang="en-US" dirty="0" smtClean="0">
                <a:solidFill>
                  <a:schemeClr val="tx1"/>
                </a:solidFill>
              </a:rPr>
              <a:t> 모임의 정보를 볼 </a:t>
            </a:r>
            <a:r>
              <a:rPr lang="ko-KR" altLang="en-US" dirty="0" err="1" smtClean="0">
                <a:solidFill>
                  <a:schemeClr val="tx1"/>
                </a:solidFill>
              </a:rPr>
              <a:t>수있도록</a:t>
            </a:r>
            <a:r>
              <a:rPr lang="ko-KR" altLang="en-US" dirty="0" smtClean="0">
                <a:solidFill>
                  <a:schemeClr val="tx1"/>
                </a:solidFill>
              </a:rPr>
              <a:t> 하였고 </a:t>
            </a:r>
            <a:r>
              <a:rPr lang="ko-KR" altLang="en-US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dirty="0" smtClean="0">
                <a:solidFill>
                  <a:schemeClr val="tx1"/>
                </a:solidFill>
              </a:rPr>
              <a:t> 주최자와 주최자의 생년월일 성별 연락처를 볼 수 있도록 구현하였습니다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787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모임 </a:t>
            </a:r>
            <a:r>
              <a:rPr lang="ko-KR" altLang="en-US" dirty="0" err="1" smtClean="0">
                <a:solidFill>
                  <a:schemeClr val="tx1"/>
                </a:solidFill>
              </a:rPr>
              <a:t>생성부분입니다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다음 우편번호 </a:t>
            </a:r>
            <a:r>
              <a:rPr lang="en-US" altLang="ko-KR" dirty="0" err="1" smtClean="0">
                <a:solidFill>
                  <a:schemeClr val="tx1"/>
                </a:solidFill>
              </a:rPr>
              <a:t>api</a:t>
            </a:r>
            <a:r>
              <a:rPr lang="ko-KR" altLang="en-US" dirty="0" smtClean="0">
                <a:solidFill>
                  <a:schemeClr val="tx1"/>
                </a:solidFill>
              </a:rPr>
              <a:t>를 사용하여 간편하게 장소를 </a:t>
            </a:r>
            <a:r>
              <a:rPr lang="ko-KR" altLang="en-US" dirty="0" err="1" smtClean="0">
                <a:solidFill>
                  <a:schemeClr val="tx1"/>
                </a:solidFill>
              </a:rPr>
              <a:t>선정할수</a:t>
            </a:r>
            <a:r>
              <a:rPr lang="ko-KR" altLang="en-US" dirty="0" smtClean="0">
                <a:solidFill>
                  <a:schemeClr val="tx1"/>
                </a:solidFill>
              </a:rPr>
              <a:t> 있으며</a:t>
            </a:r>
            <a:r>
              <a:rPr lang="en-US" altLang="ko-KR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baseline="0" dirty="0" smtClean="0">
                <a:solidFill>
                  <a:schemeClr val="tx1"/>
                </a:solidFill>
              </a:rPr>
              <a:t>날짜 선택 위젯을 활용하여 시간 또한 간편하게 설정할 수 있습니다</a:t>
            </a:r>
            <a:r>
              <a:rPr lang="en-US" altLang="ko-KR" baseline="0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ko-KR" altLang="en-US" baseline="0" dirty="0" smtClean="0">
                <a:solidFill>
                  <a:schemeClr val="tx1"/>
                </a:solidFill>
              </a:rPr>
              <a:t>모임의 제목과 설명을 작성 후 생성할 수 있습니다</a:t>
            </a:r>
            <a:r>
              <a:rPr lang="en-US" altLang="ko-KR" baseline="0" dirty="0" smtClean="0">
                <a:solidFill>
                  <a:schemeClr val="tx1"/>
                </a:solidFill>
              </a:rPr>
              <a:t>. </a:t>
            </a:r>
            <a:r>
              <a:rPr lang="ko-KR" altLang="en-US" baseline="0" dirty="0" smtClean="0">
                <a:solidFill>
                  <a:schemeClr val="tx1"/>
                </a:solidFill>
              </a:rPr>
              <a:t>이미지 업로드는 선택사항이며 업로드를 하지 않을 시에 기본이미지가 </a:t>
            </a:r>
            <a:r>
              <a:rPr lang="ko-KR" altLang="en-US" baseline="0" dirty="0" err="1" smtClean="0">
                <a:solidFill>
                  <a:schemeClr val="tx1"/>
                </a:solidFill>
              </a:rPr>
              <a:t>업로드됩니다</a:t>
            </a:r>
            <a:r>
              <a:rPr lang="en-US" altLang="ko-KR" baseline="0" dirty="0" smtClean="0">
                <a:solidFill>
                  <a:schemeClr val="tx1"/>
                </a:solidFill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26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모임 기능의 참여 부분입니다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참가하고 </a:t>
            </a:r>
            <a:r>
              <a:rPr lang="ko-KR" altLang="en-US" dirty="0" err="1" smtClean="0"/>
              <a:t>싶을때</a:t>
            </a:r>
            <a:r>
              <a:rPr lang="ko-KR" altLang="en-US" dirty="0" smtClean="0"/>
              <a:t> 노란 </a:t>
            </a:r>
            <a:r>
              <a:rPr lang="ko-KR" altLang="en-US" dirty="0" err="1" smtClean="0"/>
              <a:t>참가버튼을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누르게되면</a:t>
            </a:r>
            <a:r>
              <a:rPr lang="ko-KR" altLang="en-US" dirty="0" smtClean="0"/>
              <a:t> 모임에 참여가 되고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참여가 된 모임은 분홍 버튼으로 활성화됩니다</a:t>
            </a:r>
            <a:r>
              <a:rPr lang="en-US" altLang="ko-KR" dirty="0" smtClean="0"/>
              <a:t>. </a:t>
            </a:r>
          </a:p>
          <a:p>
            <a:pPr algn="l"/>
            <a:r>
              <a:rPr lang="ko-KR" altLang="en-US" dirty="0" smtClean="0"/>
              <a:t>취소를 하고 </a:t>
            </a:r>
            <a:r>
              <a:rPr lang="ko-KR" altLang="en-US" dirty="0" err="1" smtClean="0"/>
              <a:t>싶을땐</a:t>
            </a:r>
            <a:r>
              <a:rPr lang="ko-KR" altLang="en-US" dirty="0" smtClean="0"/>
              <a:t> 취소버튼을 </a:t>
            </a:r>
            <a:r>
              <a:rPr lang="ko-KR" altLang="en-US" dirty="0" err="1" smtClean="0"/>
              <a:t>누르게되면</a:t>
            </a:r>
            <a:r>
              <a:rPr lang="ko-KR" altLang="en-US" dirty="0" smtClean="0"/>
              <a:t> 다시 </a:t>
            </a:r>
            <a:r>
              <a:rPr lang="ko-KR" altLang="en-US" dirty="0" err="1" smtClean="0"/>
              <a:t>노란버튼</a:t>
            </a:r>
            <a:r>
              <a:rPr lang="ko-KR" altLang="en-US" dirty="0" smtClean="0"/>
              <a:t> 참가로 바뀌게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66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기능은 친구 기능입니다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사람을 </a:t>
            </a:r>
            <a:r>
              <a:rPr lang="ko-KR" altLang="en-US" dirty="0" err="1" smtClean="0"/>
              <a:t>중심으로한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매칭 서비스로 </a:t>
            </a:r>
            <a:r>
              <a:rPr lang="ko-KR" altLang="en-US" dirty="0" err="1" smtClean="0"/>
              <a:t>거리순으로</a:t>
            </a:r>
            <a:r>
              <a:rPr lang="ko-KR" altLang="en-US" dirty="0" smtClean="0"/>
              <a:t> 주변 친구를 나타내줍니다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프로필 설명을 보고 자신과 맞는 친구를 찾을 수 있고 메시지보내기를 통하여 채팅을 할 수록 구현하였습니다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36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기능은 </a:t>
            </a:r>
            <a:r>
              <a:rPr lang="ko-KR" altLang="en-US" dirty="0" err="1" smtClean="0"/>
              <a:t>내정보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개인정보 수정으로 프로필 사진과 지역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이름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생년월일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핸드폰번호를 수정 할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내가 개설한 모임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참여한 모임을 조회 할 수 있으며</a:t>
            </a:r>
          </a:p>
          <a:p>
            <a:r>
              <a:rPr lang="ko-KR" altLang="en-US" dirty="0" smtClean="0"/>
              <a:t>상세히 보기를 클릭 할 시 장소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주최자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참여자를 확인 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427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기능은 </a:t>
            </a:r>
            <a:r>
              <a:rPr lang="ko-KR" altLang="en-US" dirty="0" err="1" smtClean="0"/>
              <a:t>내정보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개인정보 수정으로 프로필 사진과 지역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이름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생년월일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핸드폰번호를 수정 할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내가 개설한 모임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참여한 모임을 조회 할 수 있으며</a:t>
            </a:r>
          </a:p>
          <a:p>
            <a:r>
              <a:rPr lang="ko-KR" altLang="en-US" dirty="0" smtClean="0"/>
              <a:t>상세히 보기를 클릭 할 시 장소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주최자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참여자를 확인 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03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채팅</a:t>
            </a:r>
            <a:endParaRPr lang="en-US" altLang="ko-KR" dirty="0" smtClean="0"/>
          </a:p>
          <a:p>
            <a:r>
              <a:rPr lang="ko-KR" altLang="en-US" dirty="0" smtClean="0"/>
              <a:t>웹 상에서 쉽게 </a:t>
            </a:r>
            <a:r>
              <a:rPr lang="ko-KR" altLang="en-US" dirty="0" err="1" smtClean="0"/>
              <a:t>소켓통신을</a:t>
            </a:r>
            <a:r>
              <a:rPr lang="ko-KR" altLang="en-US" dirty="0" smtClean="0"/>
              <a:t> 하게 해주는 라이브러리 </a:t>
            </a:r>
            <a:r>
              <a:rPr lang="en-US" altLang="ko-KR" dirty="0" smtClean="0"/>
              <a:t>Web</a:t>
            </a:r>
            <a:r>
              <a:rPr lang="en-US" altLang="ko-KR" baseline="0" dirty="0" smtClean="0"/>
              <a:t> Socket </a:t>
            </a:r>
            <a:r>
              <a:rPr lang="ko-KR" altLang="en-US" baseline="0" dirty="0" smtClean="0"/>
              <a:t>과 텍스트 기반의 </a:t>
            </a:r>
            <a:r>
              <a:rPr lang="ko-KR" altLang="en-US" baseline="0" dirty="0" err="1" smtClean="0"/>
              <a:t>메세징</a:t>
            </a:r>
            <a:r>
              <a:rPr lang="ko-KR" altLang="en-US" baseline="0" dirty="0" smtClean="0"/>
              <a:t> 프로토콜 </a:t>
            </a:r>
            <a:r>
              <a:rPr lang="en-US" altLang="ko-KR" baseline="0" dirty="0" smtClean="0"/>
              <a:t>STOMP</a:t>
            </a:r>
            <a:r>
              <a:rPr lang="ko-KR" altLang="en-US" baseline="0" dirty="0" smtClean="0"/>
              <a:t>를 사용하여 채팅을 </a:t>
            </a:r>
            <a:r>
              <a:rPr lang="ko-KR" altLang="en-US" dirty="0" smtClean="0"/>
              <a:t>구현하였습니다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18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67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주요기술스택 </a:t>
            </a:r>
            <a:r>
              <a:rPr lang="en-US" altLang="ko-KR" dirty="0" smtClean="0"/>
              <a:t>: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SpringBoot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MySQL</a:t>
            </a:r>
            <a:endParaRPr lang="en-US" altLang="ko-KR" dirty="0" smtClean="0"/>
          </a:p>
          <a:p>
            <a:r>
              <a:rPr lang="ko-KR" altLang="en-US" dirty="0" smtClean="0"/>
              <a:t>외부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Kakao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지도 </a:t>
            </a:r>
            <a:r>
              <a:rPr lang="en-US" altLang="ko-KR" dirty="0" smtClean="0"/>
              <a:t>API,  </a:t>
            </a: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API, face-</a:t>
            </a:r>
            <a:r>
              <a:rPr lang="en-US" altLang="ko-KR" dirty="0" err="1" smtClean="0"/>
              <a:t>api</a:t>
            </a:r>
            <a:endParaRPr lang="en-US" altLang="ko-KR" dirty="0" smtClean="0"/>
          </a:p>
          <a:p>
            <a:r>
              <a:rPr lang="ko-KR" altLang="en-US" dirty="0" smtClean="0"/>
              <a:t>라이브러리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Gradle</a:t>
            </a:r>
            <a:r>
              <a:rPr lang="en-US" altLang="ko-KR" dirty="0" smtClean="0"/>
              <a:t>, Swagger, Spring Data JPA, Typescript, </a:t>
            </a:r>
            <a:r>
              <a:rPr lang="en-US" altLang="ko-KR" dirty="0" err="1" smtClean="0"/>
              <a:t>websocket</a:t>
            </a:r>
            <a:endParaRPr lang="en-US" altLang="ko-KR" dirty="0" smtClean="0"/>
          </a:p>
          <a:p>
            <a:r>
              <a:rPr lang="ko-KR" altLang="en-US" dirty="0" err="1" smtClean="0"/>
              <a:t>협업툴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노션</a:t>
            </a:r>
            <a:r>
              <a:rPr lang="en-US" altLang="ko-KR" dirty="0" smtClean="0"/>
              <a:t>,</a:t>
            </a:r>
            <a:r>
              <a:rPr lang="ko-KR" altLang="en-US" dirty="0" smtClean="0"/>
              <a:t> 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지라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9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노션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7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endParaRPr lang="en-US" altLang="ko-KR" dirty="0" smtClean="0"/>
          </a:p>
          <a:p>
            <a:r>
              <a:rPr lang="ko-KR" altLang="en-US" dirty="0" err="1" smtClean="0"/>
              <a:t>기획배경</a:t>
            </a:r>
            <a:endParaRPr lang="en-US" altLang="ko-KR" dirty="0" smtClean="0"/>
          </a:p>
          <a:p>
            <a:r>
              <a:rPr lang="ko-KR" altLang="en-US" dirty="0" smtClean="0"/>
              <a:t>서비스 소개</a:t>
            </a:r>
            <a:endParaRPr lang="en-US" altLang="ko-KR" dirty="0" smtClean="0"/>
          </a:p>
          <a:p>
            <a:r>
              <a:rPr lang="ko-KR" altLang="en-US" dirty="0" err="1" smtClean="0"/>
              <a:t>기능소개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시연영상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개발과정 및 후기 순으로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958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추후 서비스</a:t>
            </a:r>
            <a:r>
              <a:rPr lang="en-US" altLang="ko-KR" baseline="0" dirty="0" smtClean="0"/>
              <a:t> =&gt; </a:t>
            </a:r>
            <a:r>
              <a:rPr lang="ko-KR" altLang="en-US" baseline="0" dirty="0" smtClean="0"/>
              <a:t>로그인 기능 </a:t>
            </a:r>
            <a:r>
              <a:rPr lang="en-US" altLang="ko-KR" baseline="0" dirty="0" smtClean="0"/>
              <a:t>:: </a:t>
            </a:r>
            <a:r>
              <a:rPr lang="ko-KR" altLang="en-US" baseline="0" dirty="0" smtClean="0"/>
              <a:t>보안 문제를 보완하기위하여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차비밀번호와 같은 기능을 추가하여 좀더 안전하게 하려고 </a:t>
            </a:r>
            <a:r>
              <a:rPr lang="ko-KR" altLang="en-US" baseline="0" dirty="0" err="1" smtClean="0"/>
              <a:t>구상중이고</a:t>
            </a:r>
            <a:endParaRPr lang="en-US" altLang="ko-KR" baseline="0" dirty="0" smtClean="0"/>
          </a:p>
          <a:p>
            <a:r>
              <a:rPr lang="ko-KR" altLang="en-US" dirty="0" smtClean="0"/>
              <a:t>채팅 서비스에서는 음성인식</a:t>
            </a:r>
            <a:r>
              <a:rPr lang="ko-KR" altLang="en-US" baseline="0" dirty="0" smtClean="0"/>
              <a:t> 기능을 추가할 예정이고 현재는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채팅 내에 첨부파일기능은 거의 완료되었으며 </a:t>
            </a:r>
            <a:r>
              <a:rPr lang="ko-KR" altLang="en-US" baseline="0" dirty="0" err="1" smtClean="0"/>
              <a:t>수정중에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84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기획배경입니다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현재 한국 노인 자살률은 </a:t>
            </a:r>
            <a:r>
              <a:rPr lang="en-US" altLang="ko-KR" dirty="0" smtClean="0"/>
              <a:t>OECD</a:t>
            </a:r>
            <a:r>
              <a:rPr lang="ko-KR" altLang="en-US" dirty="0" smtClean="0"/>
              <a:t>국가 최고입니다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그이유중</a:t>
            </a:r>
            <a:r>
              <a:rPr lang="ko-KR" altLang="en-US" dirty="0" smtClean="0"/>
              <a:t> 하나는 외로움으로 인한 우울증이었는데요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이런 노인들의 외로움을 달래줄 만남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기획하게 되었습니다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1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노인을 위한 서비스를 기획하면서 과연 노인들이 </a:t>
            </a:r>
            <a:r>
              <a:rPr lang="en-US" altLang="ko-KR" dirty="0" smtClean="0"/>
              <a:t>IT</a:t>
            </a:r>
            <a:r>
              <a:rPr lang="ko-KR" altLang="en-US" dirty="0" smtClean="0"/>
              <a:t>서비스를 잘 </a:t>
            </a:r>
            <a:r>
              <a:rPr lang="ko-KR" altLang="en-US" dirty="0" err="1" smtClean="0"/>
              <a:t>이용할수</a:t>
            </a:r>
            <a:r>
              <a:rPr lang="ko-KR" altLang="en-US" dirty="0" smtClean="0"/>
              <a:t> 있을까 하는 의문도 들었습니다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하지만 노인은 미디어 사용에 익숙하지 못하며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활동적이지 못 할 것 같다는 저희의 인식과는 다르게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활동적인 노후생활을 추구하며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미디어 활용능력이 좋은 액티브 시니어가 생겨났고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시간이 지날수록 그 수는 더 </a:t>
            </a:r>
            <a:r>
              <a:rPr lang="ko-KR" altLang="en-US" dirty="0" err="1" smtClean="0"/>
              <a:t>많아질것이라고</a:t>
            </a:r>
            <a:r>
              <a:rPr lang="ko-KR" altLang="en-US" dirty="0" smtClean="0"/>
              <a:t> 판단하였습니다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저희는 이들을 </a:t>
            </a:r>
            <a:r>
              <a:rPr lang="ko-KR" altLang="en-US" dirty="0" err="1" smtClean="0"/>
              <a:t>주타겟으로</a:t>
            </a:r>
            <a:r>
              <a:rPr lang="ko-KR" altLang="en-US" dirty="0" smtClean="0"/>
              <a:t> 설정하고 진행하기로 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660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노인들의 외로움을 해소해줄 만남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기획하면서 처음에는 아만다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심쿵</a:t>
            </a:r>
            <a:r>
              <a:rPr lang="en-US" altLang="ko-KR" dirty="0" smtClean="0"/>
              <a:t>, 1km 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만남어플을</a:t>
            </a:r>
            <a:r>
              <a:rPr lang="ko-KR" altLang="en-US" dirty="0" smtClean="0"/>
              <a:t> 떠올리고 황혼 소개팅이라는 주제를 생각해 보았으나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남녀간 만남에만 치중하기보다 더 많은 사람들이 만날 수 있는 플랫폼을 제공하기로 하였습니다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24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따라서 </a:t>
            </a:r>
            <a:r>
              <a:rPr lang="en-US" altLang="ko-KR" dirty="0" smtClean="0"/>
              <a:t>'</a:t>
            </a:r>
            <a:r>
              <a:rPr lang="ko-KR" altLang="en-US" dirty="0" err="1" smtClean="0"/>
              <a:t>할모임</a:t>
            </a:r>
            <a:r>
              <a:rPr lang="en-US" altLang="ko-KR" dirty="0" smtClean="0"/>
              <a:t>'</a:t>
            </a:r>
            <a:r>
              <a:rPr lang="ko-KR" altLang="en-US" dirty="0" smtClean="0"/>
              <a:t>은 활동을 중심으로 </a:t>
            </a:r>
            <a:r>
              <a:rPr lang="ko-KR" altLang="en-US" dirty="0" err="1" smtClean="0"/>
              <a:t>여러사람을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만날수</a:t>
            </a:r>
            <a:r>
              <a:rPr lang="ko-KR" altLang="en-US" dirty="0" smtClean="0"/>
              <a:t> 있는 </a:t>
            </a:r>
            <a:r>
              <a:rPr lang="en-US" altLang="ko-KR" dirty="0" smtClean="0"/>
              <a:t>'</a:t>
            </a:r>
            <a:r>
              <a:rPr lang="ko-KR" altLang="en-US" dirty="0" smtClean="0"/>
              <a:t>모임</a:t>
            </a:r>
            <a:r>
              <a:rPr lang="en-US" altLang="ko-KR" dirty="0" smtClean="0"/>
              <a:t>'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새로운 </a:t>
            </a:r>
            <a:r>
              <a:rPr lang="ko-KR" altLang="en-US" dirty="0" err="1" smtClean="0"/>
              <a:t>동네친구를</a:t>
            </a:r>
            <a:r>
              <a:rPr lang="ko-KR" altLang="en-US" dirty="0" smtClean="0"/>
              <a:t> 찾을 수 있는 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친구</a:t>
            </a:r>
            <a:r>
              <a:rPr lang="en-US" altLang="ko-KR" dirty="0" smtClean="0"/>
              <a:t>＇</a:t>
            </a:r>
            <a:r>
              <a:rPr lang="ko-KR" altLang="en-US" dirty="0" smtClean="0"/>
              <a:t>기능을 주 기능으로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시니어가 </a:t>
            </a:r>
            <a:r>
              <a:rPr lang="ko-KR" altLang="en-US" dirty="0" err="1" smtClean="0"/>
              <a:t>타겟층인</a:t>
            </a:r>
            <a:r>
              <a:rPr lang="ko-KR" altLang="en-US" dirty="0" smtClean="0"/>
              <a:t> 만큼 </a:t>
            </a:r>
            <a:r>
              <a:rPr lang="en-US" altLang="ko-KR" dirty="0" smtClean="0"/>
              <a:t>UI/UX</a:t>
            </a:r>
            <a:r>
              <a:rPr lang="ko-KR" altLang="en-US" dirty="0" smtClean="0"/>
              <a:t>적으로 노인을 고려하여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크고 단순하고 명확한 서비스를 </a:t>
            </a:r>
            <a:r>
              <a:rPr lang="ko-KR" altLang="en-US" dirty="0" err="1" smtClean="0"/>
              <a:t>만들수</a:t>
            </a:r>
            <a:r>
              <a:rPr lang="ko-KR" altLang="en-US" dirty="0" smtClean="0"/>
              <a:t> 있도록 고민하였습니다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글자 포인트 또한 일반 웹서비스와는 차별화되게 크게 구현하였습니다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사용자의 위치를 기반으로 </a:t>
            </a:r>
            <a:r>
              <a:rPr lang="ko-KR" altLang="en-US" dirty="0" err="1" smtClean="0"/>
              <a:t>가까운곳에</a:t>
            </a:r>
            <a:r>
              <a:rPr lang="ko-KR" altLang="en-US" dirty="0" smtClean="0"/>
              <a:t> 있는 모임과 친구를 </a:t>
            </a:r>
            <a:r>
              <a:rPr lang="ko-KR" altLang="en-US" dirty="0" err="1" smtClean="0"/>
              <a:t>소개받을수</a:t>
            </a:r>
            <a:r>
              <a:rPr lang="ko-KR" altLang="en-US" dirty="0" smtClean="0"/>
              <a:t> 있도록 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59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기능 소개입니다</a:t>
            </a:r>
            <a:endParaRPr lang="en-US" altLang="ko-KR" dirty="0" smtClean="0"/>
          </a:p>
          <a:p>
            <a:r>
              <a:rPr lang="ko-KR" altLang="en-US" dirty="0" smtClean="0"/>
              <a:t>많은 만남 서비스 중 노인들을 위한 차별화된 서비스가 무엇이 있을까 </a:t>
            </a:r>
            <a:r>
              <a:rPr lang="ko-KR" altLang="en-US" dirty="0" err="1" smtClean="0"/>
              <a:t>고민하던중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IT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서비스에 능한 젊은 친구들도 귀찮고 </a:t>
            </a:r>
            <a:r>
              <a:rPr lang="ko-KR" altLang="en-US" baseline="0" dirty="0" err="1" smtClean="0"/>
              <a:t>번거러워하는</a:t>
            </a:r>
            <a:r>
              <a:rPr lang="ko-KR" altLang="en-US" baseline="0" dirty="0" smtClean="0"/>
              <a:t> 회원가입과 로그인 기능을 편리하게 구성하였습니다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첫 </a:t>
            </a:r>
            <a:r>
              <a:rPr lang="ko-KR" altLang="en-US" baseline="0" dirty="0" err="1" smtClean="0"/>
              <a:t>메인화면에</a:t>
            </a:r>
            <a:r>
              <a:rPr lang="ko-KR" altLang="en-US" baseline="0" dirty="0" smtClean="0"/>
              <a:t> 핸드폰 번호를 </a:t>
            </a:r>
            <a:r>
              <a:rPr lang="ko-KR" altLang="en-US" baseline="0" dirty="0" err="1" smtClean="0"/>
              <a:t>입력하게되면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회원가입이 되어있는 핸드폰 번호이면 로그인 화면으로 이동하고</a:t>
            </a:r>
            <a:endParaRPr lang="en-US" altLang="ko-KR" baseline="0" dirty="0" smtClean="0"/>
          </a:p>
          <a:p>
            <a:r>
              <a:rPr lang="ko-KR" altLang="en-US" dirty="0" smtClean="0"/>
              <a:t>회원가입이 되어있지 않은 핸드폰 번호이면 회원가입 화면으로 </a:t>
            </a:r>
            <a:r>
              <a:rPr lang="ko-KR" altLang="en-US" dirty="0" err="1" smtClean="0"/>
              <a:t>이동하게됩니다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88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회원가입입니다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이름과 생년 성별을 입력하게 되어있고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위치기반 서비스로 </a:t>
            </a:r>
            <a:r>
              <a:rPr lang="ko-KR" altLang="en-US" baseline="0" dirty="0" err="1" smtClean="0"/>
              <a:t>현위치를</a:t>
            </a:r>
            <a:r>
              <a:rPr lang="ko-KR" altLang="en-US" baseline="0" dirty="0" smtClean="0"/>
              <a:t> 주소로 자동으로 </a:t>
            </a:r>
            <a:r>
              <a:rPr lang="ko-KR" altLang="en-US" baseline="0" dirty="0" err="1" smtClean="0"/>
              <a:t>들어가게됩니다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 </a:t>
            </a:r>
            <a:r>
              <a:rPr lang="ko-KR" altLang="en-US" baseline="0" dirty="0" err="1" smtClean="0"/>
              <a:t>사진등록을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하게되어있는데</a:t>
            </a:r>
            <a:r>
              <a:rPr lang="ko-KR" altLang="en-US" baseline="0" dirty="0" smtClean="0"/>
              <a:t> 얼굴인식을 하여 </a:t>
            </a:r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해줄수있는</a:t>
            </a:r>
            <a:r>
              <a:rPr lang="ko-KR" altLang="en-US" baseline="0" dirty="0" smtClean="0"/>
              <a:t> 기본사진으로 이용됩니다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6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웹캠을</a:t>
            </a:r>
            <a:r>
              <a:rPr lang="ko-KR" altLang="en-US" dirty="0" smtClean="0"/>
              <a:t> 사용하는 </a:t>
            </a:r>
            <a:r>
              <a:rPr lang="ko-KR" altLang="en-US" dirty="0" err="1" smtClean="0"/>
              <a:t>로그인입니다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FACE-API</a:t>
            </a:r>
            <a:r>
              <a:rPr lang="ko-KR" altLang="en-US" dirty="0" smtClean="0"/>
              <a:t>를 사용하여 얼굴인식을 하여 유사도값으로 로그인 유무를 정해주는 기능입니다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err="1" smtClean="0"/>
              <a:t>회원가입한</a:t>
            </a:r>
            <a:r>
              <a:rPr lang="ko-KR" altLang="en-US" dirty="0" smtClean="0"/>
              <a:t> 번호와 얼굴이 일치하면 로그인 성공하여</a:t>
            </a:r>
            <a:r>
              <a:rPr lang="ko-KR" altLang="en-US" baseline="0" dirty="0" smtClean="0"/>
              <a:t> 서비스를 이용할 수 있도록 </a:t>
            </a:r>
            <a:r>
              <a:rPr lang="ko-KR" altLang="en-US" baseline="0" dirty="0" err="1" smtClean="0"/>
              <a:t>로그인이됩니다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얼굴이 일치하지 않으면 메인화면으로 다시 </a:t>
            </a:r>
            <a:r>
              <a:rPr lang="ko-KR" altLang="en-US" dirty="0" err="1" smtClean="0"/>
              <a:t>돌아가게됩니다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E4BB-D2D8-443C-A77C-126023308E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3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91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10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6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64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7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33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0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42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3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2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8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F80B5-D4A9-4A9D-B7E3-71885A43DCBC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AC49C-F8CB-4AC8-B9A8-F2063918E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3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115616" y="2132856"/>
            <a:ext cx="7167440" cy="158417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77" y="267535"/>
            <a:ext cx="1293802" cy="12938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24" y="9892"/>
            <a:ext cx="771066" cy="77106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75" y="502165"/>
            <a:ext cx="771066" cy="77106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15616" y="2276872"/>
            <a:ext cx="71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36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할</a:t>
            </a:r>
            <a:r>
              <a:rPr lang="en-US" altLang="ko-KR" sz="36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 </a:t>
            </a:r>
            <a:r>
              <a:rPr lang="ko-KR" altLang="en-US" sz="36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모 임</a:t>
            </a:r>
            <a:endParaRPr lang="ko-KR" altLang="en-US" sz="36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64088" y="4276253"/>
            <a:ext cx="30243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800" dirty="0" smtClean="0">
                <a:latin typeface="210 맨발의청춘 B" pitchFamily="18" charset="-127"/>
                <a:ea typeface="Sandoll 고딕Neo3 01 UltraLight" panose="020B0600000101010101"/>
              </a:rPr>
              <a:t> </a:t>
            </a:r>
            <a:r>
              <a:rPr lang="en-US" altLang="ko-KR" sz="2800" dirty="0" smtClean="0">
                <a:latin typeface="210 맨발의청춘 B" pitchFamily="18" charset="-127"/>
                <a:ea typeface="Sandoll 고딕Neo3 01 UltraLight" panose="020B0600000101010101"/>
              </a:rPr>
              <a:t>2</a:t>
            </a:r>
            <a:r>
              <a:rPr lang="ko-KR" altLang="en-US" sz="2800" dirty="0" smtClean="0">
                <a:latin typeface="210 맨발의청춘 B" pitchFamily="18" charset="-127"/>
                <a:ea typeface="Sandoll 고딕Neo3 01 UltraLight" panose="020B0600000101010101"/>
              </a:rPr>
              <a:t>기 서울</a:t>
            </a:r>
            <a:endParaRPr lang="en-US" altLang="ko-KR" sz="2800" dirty="0" smtClean="0">
              <a:latin typeface="210 맨발의청춘 B" pitchFamily="18" charset="-127"/>
              <a:ea typeface="Sandoll 고딕Neo3 01 UltraLight" panose="020B0600000101010101"/>
            </a:endParaRPr>
          </a:p>
          <a:p>
            <a:pPr algn="ctr" fontAlgn="base"/>
            <a:r>
              <a:rPr lang="en-US" altLang="ko-KR" sz="2800" dirty="0" smtClean="0">
                <a:latin typeface="210 맨발의청춘 B" pitchFamily="18" charset="-127"/>
                <a:ea typeface="Sandoll 고딕Neo3 01 UltraLight" panose="020B0600000101010101"/>
              </a:rPr>
              <a:t>1</a:t>
            </a:r>
            <a:r>
              <a:rPr lang="ko-KR" altLang="en-US" sz="2800" dirty="0">
                <a:latin typeface="210 맨발의청춘 B" pitchFamily="18" charset="-127"/>
                <a:ea typeface="Sandoll 고딕Neo3 01 UltraLight" panose="020B0600000101010101"/>
              </a:rPr>
              <a:t>반</a:t>
            </a:r>
            <a:r>
              <a:rPr lang="en-US" altLang="ko-KR" sz="2800" dirty="0" smtClean="0">
                <a:latin typeface="210 맨발의청춘 B" pitchFamily="18" charset="-127"/>
                <a:ea typeface="Sandoll 고딕Neo3 01 UltraLight" panose="020B0600000101010101"/>
              </a:rPr>
              <a:t> 7</a:t>
            </a:r>
            <a:r>
              <a:rPr lang="ko-KR" altLang="en-US" sz="2800" dirty="0" smtClean="0">
                <a:latin typeface="210 맨발의청춘 B" pitchFamily="18" charset="-127"/>
                <a:ea typeface="Sandoll 고딕Neo3 01 UltraLight" panose="020B0600000101010101"/>
              </a:rPr>
              <a:t>조</a:t>
            </a:r>
            <a:endParaRPr lang="en-US" altLang="ko-KR" sz="2800" dirty="0">
              <a:latin typeface="210 맨발의청춘 B" pitchFamily="18" charset="-127"/>
              <a:ea typeface="Sandoll 고딕Neo3 01 UltraLight" panose="020B0600000101010101"/>
            </a:endParaRPr>
          </a:p>
          <a:p>
            <a:pPr algn="ctr" fontAlgn="base"/>
            <a:r>
              <a:rPr lang="ko-KR" altLang="en-US" sz="2800" dirty="0" smtClean="0">
                <a:latin typeface="210 맨발의청춘 B" pitchFamily="18" charset="-127"/>
                <a:ea typeface="Sandoll 고딕Neo3 01 UltraLight" panose="020B0600000101010101"/>
              </a:rPr>
              <a:t> </a:t>
            </a:r>
            <a:r>
              <a:rPr lang="ko-KR" altLang="en-US" sz="2800" dirty="0" smtClean="0">
                <a:latin typeface="210 맨발의청춘 B" pitchFamily="18" charset="-127"/>
                <a:ea typeface="Sandoll 고딕Neo3 01 UltraLight" panose="020B0600000101010101"/>
              </a:rPr>
              <a:t>할 모 임</a:t>
            </a:r>
            <a:endParaRPr lang="ko-KR" altLang="en-US" sz="2800" dirty="0">
              <a:latin typeface="210 맨발의청춘 B" pitchFamily="18" charset="-127"/>
              <a:ea typeface="Sandoll 고딕Neo3 01 UltraLight" panose="020B0600000101010101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73" y="4653136"/>
            <a:ext cx="484463" cy="4844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221088"/>
            <a:ext cx="484463" cy="4844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001" y="5153785"/>
            <a:ext cx="484463" cy="48446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783165"/>
            <a:ext cx="1259353" cy="1259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60" y="725160"/>
            <a:ext cx="1223454" cy="1223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90" y="712289"/>
            <a:ext cx="1234386" cy="1234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4902" y="219720"/>
            <a:ext cx="1089017" cy="1089017"/>
          </a:xfrm>
          <a:prstGeom prst="rect">
            <a:avLst/>
          </a:prstGeom>
        </p:spPr>
      </p:pic>
      <p:sp>
        <p:nvSpPr>
          <p:cNvPr id="9" name="덧셈 기호 8"/>
          <p:cNvSpPr/>
          <p:nvPr/>
        </p:nvSpPr>
        <p:spPr>
          <a:xfrm>
            <a:off x="2717432" y="1082655"/>
            <a:ext cx="679164" cy="774196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등호 10"/>
          <p:cNvSpPr/>
          <p:nvPr/>
        </p:nvSpPr>
        <p:spPr>
          <a:xfrm>
            <a:off x="4799675" y="1068764"/>
            <a:ext cx="780437" cy="771453"/>
          </a:xfrm>
          <a:prstGeom prst="mathEqual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19777" y="3007449"/>
            <a:ext cx="3384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Active Senior</a:t>
            </a:r>
            <a:r>
              <a:rPr lang="ko-KR" altLang="en-US" spc="-150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를 위한 친구 찾기 서비스</a:t>
            </a:r>
          </a:p>
        </p:txBody>
      </p:sp>
    </p:spTree>
    <p:extLst>
      <p:ext uri="{BB962C8B-B14F-4D97-AF65-F5344CB8AC3E}">
        <p14:creationId xmlns:p14="http://schemas.microsoft.com/office/powerpoint/2010/main" val="16887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971600" y="476672"/>
            <a:ext cx="7776864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9592" y="535895"/>
            <a:ext cx="4248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3.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기능 소개 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–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모임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(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조회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)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1" y="114355"/>
            <a:ext cx="1268760" cy="126876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611560" y="1368416"/>
            <a:ext cx="4968552" cy="5020681"/>
          </a:xfrm>
          <a:prstGeom prst="roundRect">
            <a:avLst>
              <a:gd name="adj" fmla="val 8578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381781" y="1412115"/>
            <a:ext cx="1332148" cy="1356836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381781" y="3187762"/>
            <a:ext cx="1332148" cy="1356836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81781" y="5032261"/>
            <a:ext cx="1332148" cy="1356836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2240" y="1868758"/>
            <a:ext cx="11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조회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32239" y="3681514"/>
            <a:ext cx="11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Sandoll 고딕Neo3 01 UltraLight" panose="020B0600000101010101"/>
              </a:rPr>
              <a:t>생성</a:t>
            </a:r>
            <a:endParaRPr lang="ko-KR" altLang="en-US" dirty="0">
              <a:ea typeface="Sandoll 고딕Neo3 01 UltraLight" panose="020B0600000101010101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32238" y="5526013"/>
            <a:ext cx="11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Sandoll 고딕Neo3 01 UltraLight" panose="020B0600000101010101"/>
              </a:rPr>
              <a:t>참여</a:t>
            </a:r>
            <a:endParaRPr lang="ko-KR" altLang="en-US" dirty="0">
              <a:ea typeface="Sandoll 고딕Neo3 01 UltraLight" panose="020B0600000101010101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00" y="1577647"/>
            <a:ext cx="2120788" cy="45770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821" y="1577647"/>
            <a:ext cx="2172792" cy="458903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1966" y="938800"/>
            <a:ext cx="1172170" cy="11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971600" y="476672"/>
            <a:ext cx="7776864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9592" y="508610"/>
            <a:ext cx="4248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3.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기능 소개 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–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모임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(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생성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)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1" y="114355"/>
            <a:ext cx="1268760" cy="126876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85210" y="1368416"/>
            <a:ext cx="5400600" cy="5020681"/>
          </a:xfrm>
          <a:prstGeom prst="roundRect">
            <a:avLst>
              <a:gd name="adj" fmla="val 8578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381781" y="1412115"/>
            <a:ext cx="1332148" cy="1356836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381781" y="3187762"/>
            <a:ext cx="1332148" cy="1356836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381781" y="5032261"/>
            <a:ext cx="1332148" cy="1356836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32240" y="1868758"/>
            <a:ext cx="11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조회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32239" y="3681514"/>
            <a:ext cx="11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생성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32238" y="5526013"/>
            <a:ext cx="11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참여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75" y="1449150"/>
            <a:ext cx="2752937" cy="48592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529" y="2234789"/>
            <a:ext cx="2359463" cy="29616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0925" y="2694010"/>
            <a:ext cx="1172170" cy="11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971600" y="476672"/>
            <a:ext cx="7776864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1670" y="528645"/>
            <a:ext cx="4248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3.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기능 소개 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–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모임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(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참여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)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1" y="114355"/>
            <a:ext cx="1268760" cy="126876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611560" y="1368416"/>
            <a:ext cx="4968552" cy="5020681"/>
          </a:xfrm>
          <a:prstGeom prst="roundRect">
            <a:avLst>
              <a:gd name="adj" fmla="val 8578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381781" y="1412115"/>
            <a:ext cx="1332148" cy="1356836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381781" y="3187762"/>
            <a:ext cx="1332148" cy="1356836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381781" y="5032261"/>
            <a:ext cx="1332148" cy="1356836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32240" y="1868758"/>
            <a:ext cx="11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조회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32239" y="3681514"/>
            <a:ext cx="11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생성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32238" y="5526013"/>
            <a:ext cx="11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참여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01" y="1482490"/>
            <a:ext cx="2178305" cy="47279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275" y="1482490"/>
            <a:ext cx="2162489" cy="4719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0925" y="4520590"/>
            <a:ext cx="1172170" cy="11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5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332336" y="1315816"/>
            <a:ext cx="3168352" cy="5020681"/>
          </a:xfrm>
          <a:prstGeom prst="roundRect">
            <a:avLst>
              <a:gd name="adj" fmla="val 12227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79912" y="1334590"/>
            <a:ext cx="4968552" cy="5020681"/>
          </a:xfrm>
          <a:prstGeom prst="roundRect">
            <a:avLst>
              <a:gd name="adj" fmla="val 8578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71600" y="476672"/>
            <a:ext cx="7776864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5616" y="508610"/>
            <a:ext cx="26642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3. </a:t>
            </a:r>
            <a:r>
              <a:rPr lang="ko-KR" altLang="en-US" sz="2000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기능 소개 </a:t>
            </a:r>
            <a:r>
              <a:rPr lang="en-US" altLang="ko-KR" sz="2000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–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친구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9" y="116632"/>
            <a:ext cx="1244015" cy="12440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998" y="1598848"/>
            <a:ext cx="2108971" cy="45704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21961" b="65434"/>
          <a:stretch/>
        </p:blipFill>
        <p:spPr>
          <a:xfrm>
            <a:off x="4009408" y="2590730"/>
            <a:ext cx="2118150" cy="57606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1616" y="2559831"/>
            <a:ext cx="271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거리순</a:t>
            </a:r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 주변 친구 매칭 </a:t>
            </a:r>
            <a:endParaRPr lang="en-US" altLang="ko-KR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1616" y="3660263"/>
            <a:ext cx="271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메세지보내기 기능</a:t>
            </a:r>
            <a:endParaRPr lang="en-US" altLang="ko-KR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b="3348"/>
          <a:stretch/>
        </p:blipFill>
        <p:spPr>
          <a:xfrm>
            <a:off x="6182091" y="1566271"/>
            <a:ext cx="2206333" cy="45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1368416"/>
            <a:ext cx="4968552" cy="5020681"/>
          </a:xfrm>
          <a:prstGeom prst="roundRect">
            <a:avLst>
              <a:gd name="adj" fmla="val 8578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71600" y="476672"/>
            <a:ext cx="7776864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1560" y="535895"/>
            <a:ext cx="4248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/>
              </a:rPr>
              <a:t>3.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/>
              </a:rPr>
              <a:t>기능 소개 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/>
              </a:rPr>
              <a:t>–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/>
              </a:rPr>
              <a:t>내 정보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2" y="148925"/>
            <a:ext cx="1090921" cy="109092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5508104" y="1368414"/>
            <a:ext cx="3168352" cy="5020681"/>
          </a:xfrm>
          <a:prstGeom prst="roundRect">
            <a:avLst>
              <a:gd name="adj" fmla="val 12227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96136" y="239000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개인정보 수정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6136" y="303389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내가 개설한 모임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13256" y="367777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내가 참여한 모임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4595"/>
          <a:stretch/>
        </p:blipFill>
        <p:spPr>
          <a:xfrm>
            <a:off x="579308" y="1530989"/>
            <a:ext cx="2280677" cy="46343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3116"/>
          <a:stretch/>
        </p:blipFill>
        <p:spPr>
          <a:xfrm>
            <a:off x="2911114" y="1578453"/>
            <a:ext cx="2217153" cy="46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323528" y="1368416"/>
            <a:ext cx="4968552" cy="5020681"/>
          </a:xfrm>
          <a:prstGeom prst="roundRect">
            <a:avLst>
              <a:gd name="adj" fmla="val 8578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71600" y="476672"/>
            <a:ext cx="7776864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1560" y="535895"/>
            <a:ext cx="4248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3.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기능 소개 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–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내 정보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2" y="148925"/>
            <a:ext cx="1090921" cy="109092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5508104" y="1368414"/>
            <a:ext cx="3168352" cy="5020681"/>
          </a:xfrm>
          <a:prstGeom prst="roundRect">
            <a:avLst>
              <a:gd name="adj" fmla="val 12227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96136" y="239000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개인정보 수정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6136" y="303389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내가 개설한 모임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13256" y="367777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내가 참여한 모임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646" y="1552490"/>
            <a:ext cx="2220556" cy="45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95536" y="1412776"/>
            <a:ext cx="8352928" cy="4873791"/>
          </a:xfrm>
          <a:prstGeom prst="roundRect">
            <a:avLst>
              <a:gd name="adj" fmla="val 12227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71600" y="476672"/>
            <a:ext cx="7776864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1312" y="511629"/>
            <a:ext cx="4248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210 맨발의청춘 B" pitchFamily="18" charset="-127"/>
                <a:ea typeface="Sandoll 고딕Neo3 01 UltraLight" panose="020B0600000101010101"/>
              </a:rPr>
              <a:t>3.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/>
              </a:rPr>
              <a:t>기능</a:t>
            </a:r>
            <a:r>
              <a:rPr lang="ko-KR" altLang="en-US" sz="2000" dirty="0" smtClean="0">
                <a:latin typeface="210 맨발의청춘 B" pitchFamily="18" charset="-127"/>
                <a:ea typeface="Sandoll 고딕Neo3 01 UltraLight" panose="020B0600000101010101"/>
              </a:rPr>
              <a:t> 소개 </a:t>
            </a:r>
            <a:r>
              <a:rPr lang="en-US" altLang="ko-KR" sz="2000" dirty="0" smtClean="0">
                <a:latin typeface="210 맨발의청춘 B" pitchFamily="18" charset="-127"/>
                <a:ea typeface="Sandoll 고딕Neo3 01 UltraLight" panose="020B0600000101010101"/>
              </a:rPr>
              <a:t>– </a:t>
            </a:r>
            <a:r>
              <a:rPr lang="ko-KR" altLang="en-US" sz="2000" dirty="0" smtClean="0">
                <a:latin typeface="210 맨발의청춘 B" pitchFamily="18" charset="-127"/>
                <a:ea typeface="Sandoll 고딕Neo3 01 UltraLight" panose="020B0600000101010101"/>
              </a:rPr>
              <a:t>채팅</a:t>
            </a:r>
            <a:endParaRPr lang="ko-KR" altLang="en-US" sz="2000" dirty="0">
              <a:latin typeface="210 맨발의청춘 B" pitchFamily="18" charset="-127"/>
              <a:ea typeface="Sandoll 고딕Neo3 01 UltraLight" panose="020B060000010101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029"/>
            <a:ext cx="1192487" cy="11924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484784"/>
            <a:ext cx="2469352" cy="47355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1484784"/>
            <a:ext cx="2222818" cy="47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99592" y="476672"/>
            <a:ext cx="7848872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505747"/>
            <a:ext cx="237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210 맨발의청춘 B" pitchFamily="18" charset="-127"/>
                <a:ea typeface="Sandoll 고딕Neo3 01 UltraLight" panose="020B0600000101010101"/>
              </a:rPr>
              <a:t>4. </a:t>
            </a:r>
            <a:r>
              <a:rPr lang="ko-KR" altLang="en-US" sz="2000" dirty="0" err="1" smtClean="0">
                <a:latin typeface="Sandoll 고딕Neo3 01 UltraLight" panose="020B0600000101010101" pitchFamily="34" charset="-127"/>
                <a:ea typeface="Sandoll 고딕Neo3 01 UltraLight" panose="020B0600000101010101"/>
              </a:rPr>
              <a:t>시연영상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AutoShape 10" descr="Notion Software Review: Overview – Features – Pric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5536" y="1412776"/>
            <a:ext cx="8352928" cy="4873791"/>
          </a:xfrm>
          <a:prstGeom prst="roundRect">
            <a:avLst>
              <a:gd name="adj" fmla="val 12227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0" y="152753"/>
            <a:ext cx="1260023" cy="1260023"/>
          </a:xfrm>
          <a:prstGeom prst="rect">
            <a:avLst/>
          </a:prstGeom>
        </p:spPr>
      </p:pic>
      <p:pic>
        <p:nvPicPr>
          <p:cNvPr id="3" name="할모임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4801" y="1698588"/>
            <a:ext cx="7614397" cy="428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99592" y="476672"/>
            <a:ext cx="7848872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04844" y="515578"/>
            <a:ext cx="237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4. </a:t>
            </a:r>
            <a:r>
              <a:rPr lang="ko-KR" altLang="en-US" sz="2000" dirty="0" err="1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기술스택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React로 만든 프로젝트 톺아보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37" y="1772816"/>
            <a:ext cx="2194309" cy="1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1000/0*GFfnMZ1sESpT9uY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582" y="1814587"/>
            <a:ext cx="2214598" cy="124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tting Started | Circuit Break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969" y="1772816"/>
            <a:ext cx="2229196" cy="1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Notion Software Review: Overview – Features – Pric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8" name="Picture 14" descr="http://logovectordl.com/wp-content/uploads/2019/11/notion-labs-inc-logo-vect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37" y="4850881"/>
            <a:ext cx="2194309" cy="123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0" y="110337"/>
            <a:ext cx="1314609" cy="1314609"/>
          </a:xfrm>
          <a:prstGeom prst="rect">
            <a:avLst/>
          </a:prstGeom>
        </p:spPr>
      </p:pic>
      <p:pic>
        <p:nvPicPr>
          <p:cNvPr id="7" name="Picture 2" descr="post-thumbnai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65331"/>
            <a:ext cx="2250104" cy="11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droid StudioとそのビルドツールであるGradleについて紹介 | UNITRUS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969" y="3265330"/>
            <a:ext cx="2229196" cy="126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Lab] 프로젝트 삭제하기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54" y="3265329"/>
            <a:ext cx="2248549" cy="126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6970" y="4828691"/>
            <a:ext cx="2229195" cy="1345701"/>
          </a:xfrm>
          <a:prstGeom prst="rect">
            <a:avLst/>
          </a:prstGeom>
        </p:spPr>
      </p:pic>
      <p:pic>
        <p:nvPicPr>
          <p:cNvPr id="11" name="Picture 8" descr="TypeScript를 시작하기 전에 이정도는 해줘야지!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54" y="4823841"/>
            <a:ext cx="2220725" cy="135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90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395536" y="1412776"/>
            <a:ext cx="8352928" cy="4873791"/>
          </a:xfrm>
          <a:prstGeom prst="roundRect">
            <a:avLst>
              <a:gd name="adj" fmla="val 12227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99592" y="476672"/>
            <a:ext cx="7848872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04844" y="515578"/>
            <a:ext cx="237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4. </a:t>
            </a:r>
            <a:r>
              <a:rPr lang="ko-KR" altLang="en-US" sz="2000" dirty="0" err="1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기술스택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AutoShape 10" descr="Notion Software Review: Overview – Features – Pric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3" y="1791281"/>
            <a:ext cx="3262041" cy="32531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0" y="110337"/>
            <a:ext cx="1314609" cy="13146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6185" t="2358" r="12372" b="-2358"/>
          <a:stretch/>
        </p:blipFill>
        <p:spPr>
          <a:xfrm>
            <a:off x="4260213" y="1571977"/>
            <a:ext cx="4199436" cy="25922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477" y="4323466"/>
            <a:ext cx="4042718" cy="18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86585" y="476672"/>
            <a:ext cx="1261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8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목차</a:t>
            </a:r>
            <a:endParaRPr lang="ko-KR" altLang="en-US" sz="28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5658" y="1412776"/>
            <a:ext cx="441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1. </a:t>
            </a:r>
            <a:r>
              <a:rPr lang="ko-KR" altLang="en-US" sz="2400" dirty="0" err="1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기획배경</a:t>
            </a:r>
            <a:endParaRPr lang="ko-KR" altLang="en-US" sz="24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3492" y="1988840"/>
            <a:ext cx="441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2. </a:t>
            </a:r>
            <a:r>
              <a:rPr lang="ko-KR" altLang="en-US" sz="2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서비스 소개</a:t>
            </a:r>
            <a:endParaRPr lang="ko-KR" altLang="en-US" sz="24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3492" y="2607295"/>
            <a:ext cx="441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3. </a:t>
            </a:r>
            <a:r>
              <a:rPr lang="ko-KR" altLang="en-US" sz="2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기능 소개</a:t>
            </a:r>
            <a:endParaRPr lang="ko-KR" altLang="en-US" sz="24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3492" y="4695527"/>
            <a:ext cx="441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4. </a:t>
            </a:r>
            <a:r>
              <a:rPr lang="ko-KR" altLang="en-US" sz="2400" dirty="0" err="1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시연영상</a:t>
            </a:r>
            <a:endParaRPr lang="ko-KR" altLang="en-US" sz="24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2822" y="3093928"/>
            <a:ext cx="3089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로그인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/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회원가입</a:t>
            </a:r>
            <a:endParaRPr lang="en-US" altLang="ko-KR" sz="2000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모임</a:t>
            </a:r>
            <a:endParaRPr lang="en-US" altLang="ko-KR" sz="2000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친구</a:t>
            </a:r>
            <a:endParaRPr lang="en-US" altLang="ko-KR" sz="2000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채팅</a:t>
            </a:r>
            <a:endParaRPr lang="en-US" altLang="ko-KR" sz="2000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내 정보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50" y="5332113"/>
            <a:ext cx="1124434" cy="11244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407654"/>
            <a:ext cx="2078055" cy="20780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30" y="5836630"/>
            <a:ext cx="521065" cy="5210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80" y="5926017"/>
            <a:ext cx="431678" cy="4316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59" y="330740"/>
            <a:ext cx="902136" cy="902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98" y="340062"/>
            <a:ext cx="897793" cy="8977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99" y="5765639"/>
            <a:ext cx="741588" cy="7415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83492" y="5199583"/>
            <a:ext cx="441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5. </a:t>
            </a:r>
            <a:r>
              <a:rPr lang="ko-KR" altLang="en-US" sz="2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개발과정 및 후기</a:t>
            </a:r>
            <a:endParaRPr lang="ko-KR" altLang="en-US" sz="24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8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7664" y="2753052"/>
            <a:ext cx="71646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66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감사합니다</a:t>
            </a:r>
            <a:endParaRPr lang="ko-KR" altLang="en-US" sz="66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86435"/>
            <a:ext cx="1666617" cy="16666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57001"/>
            <a:ext cx="1630513" cy="1630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653136"/>
            <a:ext cx="1213958" cy="12139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603274"/>
            <a:ext cx="1285967" cy="1285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54" y="5085184"/>
            <a:ext cx="831773" cy="8317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00" y="5038630"/>
            <a:ext cx="853919" cy="8539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68" y="2749744"/>
            <a:ext cx="1069943" cy="10699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47" y="1157001"/>
            <a:ext cx="1679980" cy="16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99592" y="476672"/>
            <a:ext cx="7848872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57131" y="520860"/>
            <a:ext cx="237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1.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기획 배경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506551"/>
            <a:ext cx="3921667" cy="45770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841">
            <a:off x="1479577" y="1402122"/>
            <a:ext cx="5061681" cy="9282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154">
            <a:off x="2406599" y="2507817"/>
            <a:ext cx="6181052" cy="8474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8717">
            <a:off x="1509994" y="3663986"/>
            <a:ext cx="5289842" cy="10348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424">
            <a:off x="3402794" y="4842460"/>
            <a:ext cx="4851223" cy="6610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2" y="2570060"/>
            <a:ext cx="1134522" cy="1134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068812"/>
            <a:ext cx="1662204" cy="16622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8" y="4960181"/>
            <a:ext cx="1671287" cy="16712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4" y="260648"/>
            <a:ext cx="1039613" cy="103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7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99592" y="476672"/>
            <a:ext cx="7848872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90" y="1554696"/>
            <a:ext cx="2406784" cy="25563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333" y="3569174"/>
            <a:ext cx="2760163" cy="20803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76" y="4104731"/>
            <a:ext cx="2871127" cy="1772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322" y="1516285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Active Senior?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94080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시간적</a:t>
            </a:r>
            <a:r>
              <a:rPr lang="en-US" altLang="ko-KR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, </a:t>
            </a:r>
            <a:r>
              <a:rPr lang="ko-KR" altLang="en-US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경제적인 여유를 기반으로</a:t>
            </a:r>
            <a:r>
              <a:rPr lang="en-US" altLang="ko-KR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 </a:t>
            </a:r>
          </a:p>
          <a:p>
            <a:r>
              <a:rPr lang="ko-KR" altLang="en-US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사회활동에 적극적으로 참여하는 시니어</a:t>
            </a:r>
          </a:p>
          <a:p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49245" y="2888539"/>
            <a:ext cx="2626611" cy="612469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12020" y="3059036"/>
            <a:ext cx="2203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활동적인 노후생활 추구</a:t>
            </a:r>
            <a:endParaRPr lang="ko-KR" altLang="en-US" sz="14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49245" y="3717032"/>
            <a:ext cx="2626611" cy="656332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12020" y="3860044"/>
            <a:ext cx="2203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미디어 활용 능력 높음</a:t>
            </a:r>
            <a:endParaRPr lang="ko-KR" altLang="en-US" sz="14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0683" y="4509223"/>
            <a:ext cx="2675173" cy="819691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182778" y="4635744"/>
            <a:ext cx="2203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건강과 젊음에 과감히 투자</a:t>
            </a:r>
            <a:r>
              <a:rPr lang="en-US" altLang="ko-KR" sz="1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, </a:t>
            </a:r>
            <a:r>
              <a:rPr lang="ko-KR" altLang="en-US" sz="14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소비</a:t>
            </a:r>
            <a:endParaRPr lang="ko-KR" altLang="en-US" sz="14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4" y="3783685"/>
            <a:ext cx="460496" cy="46049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4" y="2941397"/>
            <a:ext cx="460496" cy="4604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9" y="4629015"/>
            <a:ext cx="460496" cy="46049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057131" y="520860"/>
            <a:ext cx="237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1.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기획 배경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4" y="260648"/>
            <a:ext cx="1039613" cy="103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3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99592" y="476672"/>
            <a:ext cx="7848872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52992" y="523744"/>
            <a:ext cx="237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1.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서비스 소개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759158"/>
            <a:ext cx="5715367" cy="180825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5777506" cy="17397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90" y="116632"/>
            <a:ext cx="1211204" cy="121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899592" y="476672"/>
            <a:ext cx="7848872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265808" y="1772816"/>
            <a:ext cx="2664296" cy="2572410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804248" y="1500777"/>
            <a:ext cx="1332148" cy="1356836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07604" y="1500777"/>
            <a:ext cx="1332148" cy="1356836"/>
          </a:xfrm>
          <a:prstGeom prst="ellipse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193571">
            <a:off x="2373844" y="2162660"/>
            <a:ext cx="792088" cy="78502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20406429" flipH="1">
            <a:off x="5974243" y="2172600"/>
            <a:ext cx="792088" cy="78502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79712" y="5445225"/>
            <a:ext cx="5346594" cy="1008111"/>
          </a:xfrm>
          <a:prstGeom prst="roundRect">
            <a:avLst>
              <a:gd name="adj" fmla="val 12227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 rot="5400000" flipH="1">
            <a:off x="4287501" y="4440645"/>
            <a:ext cx="792088" cy="78502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image2.png"/>
          <p:cNvPicPr/>
          <p:nvPr/>
        </p:nvPicPr>
        <p:blipFill rotWithShape="1">
          <a:blip r:embed="rId3"/>
          <a:srcRect r="4906"/>
          <a:stretch/>
        </p:blipFill>
        <p:spPr>
          <a:xfrm>
            <a:off x="3185172" y="1789874"/>
            <a:ext cx="2773656" cy="2558171"/>
          </a:xfrm>
          <a:prstGeom prst="ellipse">
            <a:avLst/>
          </a:prstGeom>
          <a:ln/>
        </p:spPr>
      </p:pic>
      <p:sp>
        <p:nvSpPr>
          <p:cNvPr id="4" name="TextBox 3"/>
          <p:cNvSpPr txBox="1"/>
          <p:nvPr/>
        </p:nvSpPr>
        <p:spPr>
          <a:xfrm>
            <a:off x="1179156" y="1863635"/>
            <a:ext cx="175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모임</a:t>
            </a:r>
            <a:endParaRPr lang="ko-KR" altLang="en-US" sz="32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96143" y="1886807"/>
            <a:ext cx="175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친구</a:t>
            </a:r>
            <a:endParaRPr lang="ko-KR" altLang="en-US" sz="32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3728" y="5733836"/>
            <a:ext cx="5116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크고 간단한 </a:t>
            </a:r>
            <a:r>
              <a:rPr lang="en-US" altLang="ko-KR" sz="22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UI/UX , </a:t>
            </a:r>
            <a:r>
              <a:rPr lang="ko-KR" altLang="en-US" sz="22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가까운 거리 기반</a:t>
            </a:r>
            <a:endParaRPr lang="ko-KR" altLang="en-US" sz="22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52992" y="523744"/>
            <a:ext cx="237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2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서비스 소개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90" y="116632"/>
            <a:ext cx="1211204" cy="121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23" y="4300991"/>
            <a:ext cx="2361528" cy="2361528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99592" y="476672"/>
            <a:ext cx="7848872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9982805">
            <a:off x="5054119" y="2062906"/>
            <a:ext cx="1088389" cy="78502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2512403" flipH="1">
            <a:off x="5098478" y="3784625"/>
            <a:ext cx="1038389" cy="78502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277833" y="534225"/>
            <a:ext cx="4248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3.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기능 소개 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–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회원가입</a:t>
            </a:r>
            <a:r>
              <a:rPr lang="en-US" altLang="ko-KR" sz="2000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 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/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로그인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95536" y="2569878"/>
            <a:ext cx="1332148" cy="1356836"/>
            <a:chOff x="369745" y="2697914"/>
            <a:chExt cx="1332148" cy="1356836"/>
          </a:xfrm>
        </p:grpSpPr>
        <p:sp>
          <p:nvSpPr>
            <p:cNvPr id="8" name="타원 7"/>
            <p:cNvSpPr/>
            <p:nvPr/>
          </p:nvSpPr>
          <p:spPr>
            <a:xfrm>
              <a:off x="369745" y="2697914"/>
              <a:ext cx="1332148" cy="1356836"/>
            </a:xfrm>
            <a:prstGeom prst="ellipse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7757" y="3179992"/>
              <a:ext cx="1116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Sandoll 고딕Neo3 01 UltraLight" panose="020B0600000101010101" pitchFamily="34" charset="-127"/>
                  <a:ea typeface="Sandoll 고딕Neo3 01 UltraLight" panose="020B0600000101010101" pitchFamily="34" charset="-127"/>
                </a:rPr>
                <a:t>메인화면</a:t>
              </a:r>
              <a:endParaRPr lang="ko-KR" altLang="en-US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endParaRPr>
            </a:p>
          </p:txBody>
        </p:sp>
      </p:grpSp>
      <p:sp>
        <p:nvSpPr>
          <p:cNvPr id="14" name="오른쪽 화살표 13"/>
          <p:cNvSpPr/>
          <p:nvPr/>
        </p:nvSpPr>
        <p:spPr>
          <a:xfrm rot="10800000" flipH="1">
            <a:off x="1835697" y="2873192"/>
            <a:ext cx="863360" cy="78502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807069" y="2855785"/>
            <a:ext cx="2989067" cy="819837"/>
            <a:chOff x="1979712" y="5633499"/>
            <a:chExt cx="2698205" cy="819837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979712" y="5633499"/>
              <a:ext cx="1545281" cy="819837"/>
            </a:xfrm>
            <a:prstGeom prst="roundRect">
              <a:avLst>
                <a:gd name="adj" fmla="val 12227"/>
              </a:avLst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29645" y="5838905"/>
              <a:ext cx="2448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Sandoll 고딕Neo3 01 UltraLight" panose="020B0600000101010101" pitchFamily="34" charset="-127"/>
                  <a:ea typeface="Sandoll 고딕Neo3 01 UltraLight" panose="020B0600000101010101" pitchFamily="34" charset="-127"/>
                </a:rPr>
                <a:t>번호 입력</a:t>
              </a:r>
              <a:endParaRPr lang="ko-KR" altLang="en-US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676324" y="1285332"/>
            <a:ext cx="2272069" cy="1450995"/>
            <a:chOff x="6444208" y="1407779"/>
            <a:chExt cx="2107919" cy="1356836"/>
          </a:xfrm>
        </p:grpSpPr>
        <p:sp>
          <p:nvSpPr>
            <p:cNvPr id="7" name="타원 6"/>
            <p:cNvSpPr/>
            <p:nvPr/>
          </p:nvSpPr>
          <p:spPr>
            <a:xfrm>
              <a:off x="6444208" y="1407779"/>
              <a:ext cx="1332148" cy="1356836"/>
            </a:xfrm>
            <a:prstGeom prst="ellipse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96085" y="1797922"/>
              <a:ext cx="2056042" cy="604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Sandoll 고딕Neo3 01 UltraLight" panose="020B0600000101010101" pitchFamily="34" charset="-127"/>
                  <a:ea typeface="Sandoll 고딕Neo3 01 UltraLight" panose="020B0600000101010101" pitchFamily="34" charset="-127"/>
                </a:rPr>
                <a:t>   로그인</a:t>
              </a:r>
              <a:endParaRPr lang="en-US" altLang="ko-KR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endParaRPr>
            </a:p>
            <a:p>
              <a:r>
                <a:rPr lang="en-US" altLang="ko-KR" dirty="0" smtClean="0">
                  <a:latin typeface="Sandoll 고딕Neo3 01 UltraLight" panose="020B0600000101010101" pitchFamily="34" charset="-127"/>
                  <a:ea typeface="Sandoll 고딕Neo3 01 UltraLight" panose="020B0600000101010101" pitchFamily="34" charset="-127"/>
                </a:rPr>
                <a:t> (</a:t>
              </a:r>
              <a:r>
                <a:rPr lang="ko-KR" altLang="en-US" dirty="0" smtClean="0">
                  <a:latin typeface="Sandoll 고딕Neo3 01 UltraLight" panose="020B0600000101010101" pitchFamily="34" charset="-127"/>
                  <a:ea typeface="Sandoll 고딕Neo3 01 UltraLight" panose="020B0600000101010101" pitchFamily="34" charset="-127"/>
                </a:rPr>
                <a:t>얼굴인식</a:t>
              </a:r>
              <a:r>
                <a:rPr lang="en-US" altLang="ko-KR" dirty="0" smtClean="0">
                  <a:latin typeface="Sandoll 고딕Neo3 01 UltraLight" panose="020B0600000101010101" pitchFamily="34" charset="-127"/>
                  <a:ea typeface="Sandoll 고딕Neo3 01 UltraLight" panose="020B0600000101010101" pitchFamily="34" charset="-127"/>
                </a:rPr>
                <a:t>)</a:t>
              </a:r>
              <a:endParaRPr lang="ko-KR" altLang="en-US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50670" y="4073206"/>
            <a:ext cx="1981770" cy="1557035"/>
            <a:chOff x="6308603" y="4248229"/>
            <a:chExt cx="1741366" cy="1356836"/>
          </a:xfrm>
        </p:grpSpPr>
        <p:sp>
          <p:nvSpPr>
            <p:cNvPr id="19" name="타원 18"/>
            <p:cNvSpPr/>
            <p:nvPr/>
          </p:nvSpPr>
          <p:spPr>
            <a:xfrm>
              <a:off x="6308603" y="4248229"/>
              <a:ext cx="1332148" cy="1356836"/>
            </a:xfrm>
            <a:prstGeom prst="ellipse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37801" y="4808245"/>
              <a:ext cx="1512168" cy="32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Sandoll 고딕Neo3 01 UltraLight" panose="020B0600000101010101" pitchFamily="34" charset="-127"/>
                  <a:ea typeface="Sandoll 고딕Neo3 01 UltraLight" panose="020B0600000101010101" pitchFamily="34" charset="-127"/>
                </a:rPr>
                <a:t>회원가입</a:t>
              </a:r>
              <a:endParaRPr lang="ko-KR" altLang="en-US" dirty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 rot="19806223">
            <a:off x="4547858" y="1310171"/>
            <a:ext cx="178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번호가 </a:t>
            </a:r>
            <a:r>
              <a:rPr lang="en-US" altLang="ko-KR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DB</a:t>
            </a:r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에 있으면</a:t>
            </a:r>
            <a:r>
              <a:rPr lang="en-US" altLang="ko-KR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?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 rot="1473917">
            <a:off x="4559083" y="4642450"/>
            <a:ext cx="178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번호가 </a:t>
            </a:r>
            <a:r>
              <a:rPr lang="en-US" altLang="ko-KR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DB</a:t>
            </a:r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에 없으면</a:t>
            </a:r>
            <a:r>
              <a:rPr lang="en-US" altLang="ko-KR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?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8" y="148280"/>
            <a:ext cx="1167026" cy="116702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625">
            <a:off x="1984388" y="3904586"/>
            <a:ext cx="1429337" cy="14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5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259632" y="476672"/>
            <a:ext cx="7488832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3528" y="1360646"/>
            <a:ext cx="4968552" cy="5020681"/>
          </a:xfrm>
          <a:prstGeom prst="roundRect">
            <a:avLst>
              <a:gd name="adj" fmla="val 8578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508104" y="1360646"/>
            <a:ext cx="3168352" cy="5020681"/>
          </a:xfrm>
          <a:prstGeom prst="roundRect">
            <a:avLst>
              <a:gd name="adj" fmla="val 12227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96136" y="1988840"/>
            <a:ext cx="345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회원가입</a:t>
            </a:r>
            <a:endParaRPr lang="en-US" altLang="ko-KR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endParaRPr lang="en-US" altLang="ko-KR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r>
              <a:rPr lang="ko-KR" altLang="en-US" dirty="0" err="1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타겟팅이</a:t>
            </a:r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 노인들인 만큼</a:t>
            </a:r>
            <a:endParaRPr lang="en-US" altLang="ko-KR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편리하게 사용하기위하여</a:t>
            </a:r>
            <a:endParaRPr lang="en-US" altLang="ko-KR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회원가입 항목 간소화</a:t>
            </a:r>
            <a:endParaRPr lang="ko-KR" altLang="en-US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43608" y="505634"/>
            <a:ext cx="4248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3.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기능 소개 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–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회원가입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23" y="1596007"/>
            <a:ext cx="2679286" cy="45499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7" y="75940"/>
            <a:ext cx="1167026" cy="11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259632" y="476672"/>
            <a:ext cx="7488832" cy="504056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3528" y="1360646"/>
            <a:ext cx="4968552" cy="5020681"/>
          </a:xfrm>
          <a:prstGeom prst="roundRect">
            <a:avLst>
              <a:gd name="adj" fmla="val 8578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8303" y="6631468"/>
            <a:ext cx="2409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2017.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</a:rPr>
              <a:t>섦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all rights reserved.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508104" y="1360646"/>
            <a:ext cx="3168352" cy="5020681"/>
          </a:xfrm>
          <a:prstGeom prst="roundRect">
            <a:avLst>
              <a:gd name="adj" fmla="val 12227"/>
            </a:avLst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96136" y="1916832"/>
            <a:ext cx="280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얼굴 자동인식</a:t>
            </a:r>
            <a:endParaRPr lang="en-US" altLang="ko-KR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endParaRPr lang="en-US" altLang="ko-KR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r>
              <a:rPr lang="en-US" altLang="ko-KR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Face-</a:t>
            </a:r>
            <a:r>
              <a:rPr lang="en-US" altLang="ko-KR" dirty="0" err="1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api</a:t>
            </a:r>
            <a:r>
              <a:rPr lang="en-US" altLang="ko-KR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 </a:t>
            </a:r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사용</a:t>
            </a:r>
            <a:endParaRPr lang="en-US" altLang="ko-KR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endParaRPr lang="en-US" altLang="ko-KR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얼굴인식 </a:t>
            </a:r>
            <a:r>
              <a:rPr lang="ko-KR" altLang="en-US" dirty="0" err="1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성공시</a:t>
            </a:r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 </a:t>
            </a:r>
            <a:endParaRPr lang="en-US" altLang="ko-KR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r>
              <a:rPr lang="en-US" altLang="ko-KR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  	</a:t>
            </a:r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→  자동 로그인</a:t>
            </a:r>
            <a:endParaRPr lang="en-US" altLang="ko-KR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endParaRPr lang="en-US" altLang="ko-KR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얼굴인식 </a:t>
            </a:r>
            <a:r>
              <a:rPr lang="ko-KR" altLang="en-US" dirty="0" err="1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실패시</a:t>
            </a:r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 </a:t>
            </a:r>
            <a:endParaRPr lang="en-US" altLang="ko-KR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r>
              <a:rPr lang="en-US" altLang="ko-KR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	</a:t>
            </a:r>
            <a:r>
              <a:rPr lang="ko-KR" altLang="en-US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→  </a:t>
            </a:r>
            <a:r>
              <a:rPr lang="ko-KR" altLang="en-US" dirty="0" err="1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메인화면</a:t>
            </a:r>
            <a:endParaRPr lang="en-US" altLang="ko-KR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  <a:p>
            <a:endParaRPr lang="en-US" altLang="ko-KR" dirty="0" smtClean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1659" y="524855"/>
            <a:ext cx="4248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3.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기능 소개 </a:t>
            </a:r>
            <a:r>
              <a:rPr lang="en-US" altLang="ko-KR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– </a:t>
            </a:r>
            <a:r>
              <a:rPr lang="ko-KR" altLang="en-US" sz="2000" dirty="0" smtClean="0">
                <a:latin typeface="Sandoll 고딕Neo3 01 UltraLight" panose="020B0600000101010101" pitchFamily="34" charset="-127"/>
                <a:ea typeface="Sandoll 고딕Neo3 01 UltraLight" panose="020B0600000101010101" pitchFamily="34" charset="-127"/>
              </a:rPr>
              <a:t>로그인</a:t>
            </a:r>
            <a:endParaRPr lang="ko-KR" altLang="en-US" sz="2000" dirty="0">
              <a:latin typeface="Sandoll 고딕Neo3 01 UltraLight" panose="020B0600000101010101" pitchFamily="34" charset="-127"/>
              <a:ea typeface="Sandoll 고딕Neo3 01 UltraLight" panose="020B0600000101010101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75899" y="1545366"/>
            <a:ext cx="2717481" cy="4706183"/>
            <a:chOff x="1575899" y="1545366"/>
            <a:chExt cx="2717481" cy="470618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899" y="1545366"/>
              <a:ext cx="2717481" cy="470618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343" y="2420889"/>
              <a:ext cx="2126591" cy="187220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3842"/>
            <a:ext cx="1167026" cy="11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1104</Words>
  <Application>Microsoft Office PowerPoint</Application>
  <PresentationFormat>화면 슬라이드 쇼(4:3)</PresentationFormat>
  <Paragraphs>183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210 맨발의청춘 B</vt:lpstr>
      <vt:lpstr>Sandoll 고딕Neo3 01 UltraLight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multicampus</cp:lastModifiedBy>
  <cp:revision>73</cp:revision>
  <dcterms:created xsi:type="dcterms:W3CDTF">2017-07-17T04:44:41Z</dcterms:created>
  <dcterms:modified xsi:type="dcterms:W3CDTF">2020-06-09T04:17:56Z</dcterms:modified>
</cp:coreProperties>
</file>